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70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44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83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48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57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78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29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26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14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05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76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27D6-D049-45E0-8892-7EB1DD7BC191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CFE8-6688-4E48-9854-FE2E8EE491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5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51E4A4E-AB21-4A75-B0B2-582DAAACE2A9}"/>
              </a:ext>
            </a:extLst>
          </p:cNvPr>
          <p:cNvSpPr/>
          <p:nvPr/>
        </p:nvSpPr>
        <p:spPr>
          <a:xfrm>
            <a:off x="0" y="8391525"/>
            <a:ext cx="4600575" cy="151447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4BC1852-C9A1-43FB-960B-A0D33661545D}"/>
              </a:ext>
            </a:extLst>
          </p:cNvPr>
          <p:cNvSpPr/>
          <p:nvPr/>
        </p:nvSpPr>
        <p:spPr>
          <a:xfrm>
            <a:off x="0" y="6543675"/>
            <a:ext cx="6858000" cy="184785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281BDF-6E83-4FFA-9619-D6FE59A0EBB3}"/>
              </a:ext>
            </a:extLst>
          </p:cNvPr>
          <p:cNvSpPr/>
          <p:nvPr/>
        </p:nvSpPr>
        <p:spPr>
          <a:xfrm>
            <a:off x="-66675" y="4552950"/>
            <a:ext cx="7267575" cy="2000250"/>
          </a:xfrm>
          <a:prstGeom prst="rect">
            <a:avLst/>
          </a:prstGeom>
          <a:solidFill>
            <a:srgbClr val="FF8FD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DD45366-866F-4E06-92EA-8B421EEC1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98" y="5287206"/>
            <a:ext cx="1924602" cy="126599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EA6A8AD-D9F8-4B63-89CC-8634FF9B0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08" y="4381560"/>
            <a:ext cx="1399292" cy="93249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AC40F4F-BE50-4250-B0AF-CD1BC3F9A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>
          <a:xfrm>
            <a:off x="0" y="7581900"/>
            <a:ext cx="1171575" cy="8191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849B8FC-6427-477B-973A-0BF6C4C76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577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BE4488-7E5B-4B8A-98AC-FD35B284C911}"/>
              </a:ext>
            </a:extLst>
          </p:cNvPr>
          <p:cNvSpPr txBox="1"/>
          <p:nvPr/>
        </p:nvSpPr>
        <p:spPr>
          <a:xfrm>
            <a:off x="171450" y="4495800"/>
            <a:ext cx="42291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b="1" dirty="0"/>
          </a:p>
          <a:p>
            <a:r>
              <a:rPr lang="ja-JP" altLang="en-US" sz="1600" b="1" dirty="0"/>
              <a:t>①</a:t>
            </a:r>
            <a:r>
              <a:rPr lang="en-US" altLang="ja-JP" sz="1600" b="1" dirty="0"/>
              <a:t>13</a:t>
            </a:r>
            <a:r>
              <a:rPr lang="ja-JP" altLang="en-US" sz="1600" b="1" dirty="0"/>
              <a:t>：</a:t>
            </a:r>
            <a:r>
              <a:rPr lang="en-US" altLang="ja-JP" sz="1600" b="1" dirty="0"/>
              <a:t>00</a:t>
            </a:r>
            <a:r>
              <a:rPr lang="ja-JP" altLang="en-US" sz="1600" b="1" dirty="0"/>
              <a:t>～</a:t>
            </a:r>
            <a:r>
              <a:rPr lang="en-US" altLang="ja-JP" sz="1600" b="1" dirty="0"/>
              <a:t>15</a:t>
            </a:r>
            <a:r>
              <a:rPr lang="ja-JP" altLang="en-US" sz="1600" b="1" dirty="0"/>
              <a:t>：</a:t>
            </a:r>
            <a:r>
              <a:rPr lang="en-US" altLang="ja-JP" sz="1600" b="1" dirty="0"/>
              <a:t>00</a:t>
            </a:r>
          </a:p>
          <a:p>
            <a:r>
              <a:rPr lang="ja-JP" altLang="en-US" sz="1400" b="1" dirty="0"/>
              <a:t>“誰でも出来る</a:t>
            </a:r>
            <a:r>
              <a:rPr lang="en-US" altLang="ja-JP" sz="1400" b="1" dirty="0"/>
              <a:t>!!” </a:t>
            </a:r>
          </a:p>
          <a:p>
            <a:r>
              <a:rPr lang="ja-JP" altLang="en-US" sz="1400" b="1" dirty="0"/>
              <a:t>今話題のアクロヨガを体験してみよう！</a:t>
            </a:r>
            <a:endParaRPr lang="ja-JP" altLang="en-US" sz="1400" dirty="0"/>
          </a:p>
          <a:p>
            <a:r>
              <a:rPr lang="ja-JP" altLang="en-US" sz="1100" dirty="0"/>
              <a:t>“ちょっとやってみたかった”、”</a:t>
            </a:r>
            <a:r>
              <a:rPr lang="en-US" altLang="ja-JP" sz="1100" dirty="0"/>
              <a:t>SNS</a:t>
            </a:r>
            <a:r>
              <a:rPr lang="ja-JP" altLang="en-US" sz="1100" dirty="0"/>
              <a:t>で見かけて気になっていた”という方は是非、このクラスからスタートしてみてください♪ヨガが初めての方も、体力に自身のない方も安心してご参加頂けるワークショップです！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060102-22B9-4056-B4B2-679879303813}"/>
              </a:ext>
            </a:extLst>
          </p:cNvPr>
          <p:cNvSpPr txBox="1"/>
          <p:nvPr/>
        </p:nvSpPr>
        <p:spPr>
          <a:xfrm>
            <a:off x="2724150" y="6553200"/>
            <a:ext cx="38671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②</a:t>
            </a:r>
            <a:r>
              <a:rPr lang="en-US" altLang="ja-JP" sz="1600" b="1" dirty="0"/>
              <a:t>15</a:t>
            </a:r>
            <a:r>
              <a:rPr lang="ja-JP" altLang="en-US" sz="1600" b="1" dirty="0"/>
              <a:t>：</a:t>
            </a:r>
            <a:r>
              <a:rPr lang="en-US" altLang="ja-JP" sz="1600" b="1" dirty="0"/>
              <a:t>30</a:t>
            </a:r>
            <a:r>
              <a:rPr lang="ja-JP" altLang="en-US" sz="1600" b="1" dirty="0"/>
              <a:t>～</a:t>
            </a:r>
            <a:r>
              <a:rPr lang="en-US" altLang="ja-JP" sz="1600" b="1" dirty="0"/>
              <a:t>17</a:t>
            </a:r>
            <a:r>
              <a:rPr lang="ja-JP" altLang="en-US" sz="1600" b="1" dirty="0"/>
              <a:t>：</a:t>
            </a:r>
            <a:r>
              <a:rPr lang="en-US" altLang="ja-JP" sz="1600" b="1" dirty="0"/>
              <a:t>30</a:t>
            </a:r>
          </a:p>
          <a:p>
            <a:r>
              <a:rPr lang="ja-JP" altLang="en-US" sz="1400" b="1" dirty="0"/>
              <a:t>極上のリラックス</a:t>
            </a:r>
            <a:endParaRPr lang="en-US" altLang="ja-JP" sz="1400" b="1" dirty="0"/>
          </a:p>
          <a:p>
            <a:r>
              <a:rPr lang="ja-JP" altLang="en-US" sz="1400" b="1" dirty="0"/>
              <a:t> アクロヨガセラピー</a:t>
            </a:r>
            <a:r>
              <a:rPr lang="en-US" altLang="ja-JP" sz="1400" b="1" dirty="0"/>
              <a:t>&amp;</a:t>
            </a:r>
            <a:r>
              <a:rPr lang="ja-JP" altLang="en-US" sz="1400" b="1" dirty="0"/>
              <a:t>タイマッサージ</a:t>
            </a:r>
            <a:endParaRPr lang="ja-JP" altLang="en-US" sz="1400" dirty="0"/>
          </a:p>
          <a:p>
            <a:r>
              <a:rPr lang="ja-JP" altLang="en-US" sz="1100" dirty="0"/>
              <a:t>宙に浮くリストラティブヨガ（道具を使用したリラックスヨガ）と呼ばれるほどの心地よいアクロヨガセラピー。</a:t>
            </a:r>
            <a:r>
              <a:rPr lang="ja-JP" altLang="en-US" sz="1100" dirty="0" err="1"/>
              <a:t>ふわっと</a:t>
            </a:r>
            <a:r>
              <a:rPr lang="ja-JP" altLang="en-US" sz="1100" dirty="0"/>
              <a:t>宙に浮く不思議な浮遊感の中でマッサージが受けられます。</a:t>
            </a:r>
          </a:p>
          <a:p>
            <a:r>
              <a:rPr lang="ja-JP" altLang="en-US" sz="1100" dirty="0"/>
              <a:t>忙しい日常から少し離れて、リラックスした時間を楽しみましょう♪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81113C-38ED-4927-8079-BA74D83B8426}"/>
              </a:ext>
            </a:extLst>
          </p:cNvPr>
          <p:cNvSpPr txBox="1"/>
          <p:nvPr/>
        </p:nvSpPr>
        <p:spPr>
          <a:xfrm>
            <a:off x="228600" y="557898"/>
            <a:ext cx="4171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アクロヨガ</a:t>
            </a:r>
            <a:r>
              <a:rPr kumimoji="1" lang="ja-JP" altLang="en-US" sz="3200" b="1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</a:t>
            </a:r>
            <a:endParaRPr kumimoji="1" lang="en-US" altLang="ja-JP" sz="3200" b="1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全国ツアー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@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和歌山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58B4F6-4D8C-47FA-8EBB-99DE5C144440}"/>
              </a:ext>
            </a:extLst>
          </p:cNvPr>
          <p:cNvSpPr txBox="1"/>
          <p:nvPr/>
        </p:nvSpPr>
        <p:spPr>
          <a:xfrm>
            <a:off x="342900" y="2019300"/>
            <a:ext cx="4171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2019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年 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3/9(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土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)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B8D6A5-C42B-4193-A41D-10C4793F7F3D}"/>
              </a:ext>
            </a:extLst>
          </p:cNvPr>
          <p:cNvSpPr txBox="1"/>
          <p:nvPr/>
        </p:nvSpPr>
        <p:spPr>
          <a:xfrm>
            <a:off x="438150" y="2647950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＠蓮舞　和歌山城前スタジオ</a:t>
            </a:r>
            <a:endParaRPr kumimoji="1" lang="en-US" altLang="ja-JP" sz="20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B94C7AE-0E3C-42A3-BA69-B58BA059A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3" y="4552949"/>
            <a:ext cx="1200920" cy="200977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1443593-7F63-4B1D-A381-2E6171C8F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050"/>
            <a:ext cx="1634118" cy="108898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EE8EAA0-E147-4860-AF91-BB2BB08017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r="25278" b="4254"/>
          <a:stretch/>
        </p:blipFill>
        <p:spPr>
          <a:xfrm>
            <a:off x="1174819" y="6501471"/>
            <a:ext cx="1377882" cy="189957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904CF4-438F-415B-8A1E-4093F1B5CDD8}"/>
              </a:ext>
            </a:extLst>
          </p:cNvPr>
          <p:cNvSpPr txBox="1"/>
          <p:nvPr/>
        </p:nvSpPr>
        <p:spPr>
          <a:xfrm>
            <a:off x="914400" y="3505200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①、②</a:t>
            </a:r>
            <a:r>
              <a:rPr kumimoji="1" lang="en-US" altLang="ja-JP" dirty="0"/>
              <a:t>‥‥‥</a:t>
            </a:r>
            <a:r>
              <a:rPr kumimoji="1" lang="ja-JP" altLang="en-US" dirty="0"/>
              <a:t>各￥</a:t>
            </a:r>
            <a:r>
              <a:rPr kumimoji="1" lang="en-US" altLang="ja-JP" dirty="0"/>
              <a:t>3500</a:t>
            </a:r>
          </a:p>
          <a:p>
            <a:r>
              <a:rPr kumimoji="1" lang="ja-JP" altLang="en-US" dirty="0"/>
              <a:t>①・②セット</a:t>
            </a:r>
            <a:r>
              <a:rPr kumimoji="1" lang="en-US" altLang="ja-JP" dirty="0"/>
              <a:t>‥</a:t>
            </a:r>
            <a:r>
              <a:rPr kumimoji="1" lang="ja-JP" altLang="en-US" dirty="0"/>
              <a:t>￥</a:t>
            </a:r>
            <a:r>
              <a:rPr kumimoji="1" lang="en-US" altLang="ja-JP" dirty="0"/>
              <a:t>6000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3326120-D69F-40D9-890E-33E9AAE91949}"/>
              </a:ext>
            </a:extLst>
          </p:cNvPr>
          <p:cNvSpPr txBox="1"/>
          <p:nvPr/>
        </p:nvSpPr>
        <p:spPr>
          <a:xfrm>
            <a:off x="1485900" y="3009900"/>
            <a:ext cx="363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（和歌山市</a:t>
            </a:r>
            <a:r>
              <a:rPr kumimoji="1" lang="ja-JP" altLang="en-US" sz="1200" dirty="0"/>
              <a:t>六</a:t>
            </a:r>
            <a:r>
              <a:rPr kumimoji="1" lang="ja-JP" altLang="en-US" sz="1200"/>
              <a:t>番丁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　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階）</a:t>
            </a:r>
            <a:endParaRPr kumimoji="1" lang="en-US" altLang="ja-JP" sz="12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71C11C7-C42E-43AC-BE13-D49010D29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" y="8519998"/>
            <a:ext cx="821373" cy="1233602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CDC6C8B-E1E5-49FD-BEA8-6D25C9E34339}"/>
              </a:ext>
            </a:extLst>
          </p:cNvPr>
          <p:cNvSpPr txBox="1"/>
          <p:nvPr/>
        </p:nvSpPr>
        <p:spPr>
          <a:xfrm>
            <a:off x="980842" y="8520642"/>
            <a:ext cx="333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/>
              <a:t>講師：西浦</a:t>
            </a:r>
            <a:r>
              <a:rPr lang="ja-JP" altLang="en-US" sz="800" b="1" dirty="0" err="1"/>
              <a:t>りさ</a:t>
            </a:r>
            <a:r>
              <a:rPr lang="ja-JP" altLang="en-US" sz="800" b="1" dirty="0"/>
              <a:t> </a:t>
            </a:r>
            <a:r>
              <a:rPr lang="en-US" altLang="ja-JP" sz="800" b="1" dirty="0"/>
              <a:t>(ACRO YOGA JAPAN)</a:t>
            </a:r>
            <a:br>
              <a:rPr lang="en-US" altLang="ja-JP" sz="800" b="1" dirty="0"/>
            </a:br>
            <a:r>
              <a:rPr lang="ja-JP" altLang="en-US" sz="600" dirty="0"/>
              <a:t>世界中を旅をしながら、</a:t>
            </a:r>
            <a:r>
              <a:rPr lang="en-US" altLang="ja-JP" sz="600" dirty="0"/>
              <a:t>2008</a:t>
            </a:r>
            <a:r>
              <a:rPr lang="ja-JP" altLang="en-US" sz="600" dirty="0"/>
              <a:t>年より都内を中心にヨガの指導を始める。アジア初の</a:t>
            </a:r>
            <a:r>
              <a:rPr lang="en-US" altLang="ja-JP" sz="600" dirty="0" err="1"/>
              <a:t>Acroyoga</a:t>
            </a:r>
            <a:r>
              <a:rPr lang="ja-JP" altLang="en-US" sz="600" dirty="0"/>
              <a:t>正式指導者（</a:t>
            </a:r>
            <a:r>
              <a:rPr lang="en-US" altLang="ja-JP" sz="600" dirty="0"/>
              <a:t>level</a:t>
            </a:r>
            <a:r>
              <a:rPr lang="ja-JP" altLang="en-US" sz="600" dirty="0"/>
              <a:t>２）となり、</a:t>
            </a:r>
            <a:r>
              <a:rPr lang="en-US" altLang="ja-JP" sz="600" dirty="0"/>
              <a:t>2013</a:t>
            </a:r>
            <a:r>
              <a:rPr lang="ja-JP" altLang="en-US" sz="600" dirty="0"/>
              <a:t>年”</a:t>
            </a:r>
            <a:r>
              <a:rPr lang="en-US" altLang="ja-JP" sz="600" dirty="0"/>
              <a:t>ACRO YOGA JAPAN”</a:t>
            </a:r>
            <a:r>
              <a:rPr lang="ja-JP" altLang="en-US" sz="600" dirty="0"/>
              <a:t>を代表として立ち上げる。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463435C-800C-496A-8A3E-31B7CD138D1A}"/>
              </a:ext>
            </a:extLst>
          </p:cNvPr>
          <p:cNvSpPr txBox="1"/>
          <p:nvPr/>
        </p:nvSpPr>
        <p:spPr>
          <a:xfrm>
            <a:off x="981076" y="9279511"/>
            <a:ext cx="3724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50" dirty="0"/>
              <a:t>《</a:t>
            </a:r>
            <a:r>
              <a:rPr lang="ja-JP" altLang="en-US" sz="650" dirty="0"/>
              <a:t>出演メディア</a:t>
            </a:r>
            <a:r>
              <a:rPr lang="en-US" altLang="ja-JP" sz="650" dirty="0"/>
              <a:t>》</a:t>
            </a:r>
            <a:br>
              <a:rPr lang="ja-JP" altLang="en-US" sz="650" dirty="0"/>
            </a:br>
            <a:r>
              <a:rPr lang="ja-JP" altLang="en-US" sz="650" dirty="0"/>
              <a:t>フジテレビ ノンストップ・</a:t>
            </a:r>
            <a:r>
              <a:rPr lang="en-US" altLang="ja-JP" sz="650" dirty="0" err="1"/>
              <a:t>kinki</a:t>
            </a:r>
            <a:r>
              <a:rPr lang="en-US" altLang="ja-JP" sz="650" dirty="0"/>
              <a:t> kids</a:t>
            </a:r>
            <a:r>
              <a:rPr lang="ja-JP" altLang="en-US" sz="650" dirty="0"/>
              <a:t>のブンブブーン 日本テレビ </a:t>
            </a:r>
            <a:r>
              <a:rPr lang="en-US" altLang="ja-JP" sz="650" dirty="0"/>
              <a:t>/</a:t>
            </a:r>
            <a:r>
              <a:rPr lang="ja-JP" altLang="en-US" sz="650" dirty="0"/>
              <a:t>嵐にしやがれ・シューイチ ・</a:t>
            </a:r>
            <a:r>
              <a:rPr lang="en-US" altLang="ja-JP" sz="650" dirty="0"/>
              <a:t>PON</a:t>
            </a:r>
            <a:r>
              <a:rPr lang="ja-JP" altLang="en-US" sz="650" dirty="0"/>
              <a:t>・ヒルナンデス・ぶらり途中下車の旅・</a:t>
            </a:r>
            <a:r>
              <a:rPr lang="en-US" altLang="ja-JP" sz="650" dirty="0"/>
              <a:t>ZIP</a:t>
            </a:r>
            <a:r>
              <a:rPr lang="ja-JP" altLang="en-US" sz="650" dirty="0" err="1"/>
              <a:t>、</a:t>
            </a:r>
            <a:r>
              <a:rPr lang="en-US" altLang="ja-JP" sz="650" dirty="0"/>
              <a:t>NHK/</a:t>
            </a:r>
            <a:r>
              <a:rPr lang="ja-JP" altLang="en-US" sz="650" dirty="0"/>
              <a:t>おはようにっぽん、</a:t>
            </a:r>
            <a:endParaRPr lang="en-US" altLang="ja-JP" sz="650" dirty="0"/>
          </a:p>
          <a:p>
            <a:r>
              <a:rPr lang="ja-JP" altLang="en-US" sz="650" dirty="0"/>
              <a:t>ヨガジャーナル日本版 表紙モデル、ジャパンフィットネス表紙モデル </a:t>
            </a:r>
            <a:r>
              <a:rPr lang="en-US" altLang="ja-JP" sz="650" dirty="0"/>
              <a:t>etc..</a:t>
            </a:r>
            <a:endParaRPr kumimoji="1" lang="ja-JP" altLang="en-US" sz="65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912B4EC-FD7A-41BF-AAC8-409B9C71FF07}"/>
              </a:ext>
            </a:extLst>
          </p:cNvPr>
          <p:cNvSpPr txBox="1"/>
          <p:nvPr/>
        </p:nvSpPr>
        <p:spPr>
          <a:xfrm>
            <a:off x="990599" y="8943975"/>
            <a:ext cx="325755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50" dirty="0"/>
              <a:t>アクロヨガジャパン代表</a:t>
            </a:r>
            <a:r>
              <a:rPr lang="en-US" altLang="ja-JP" sz="650" dirty="0"/>
              <a:t>/ </a:t>
            </a:r>
            <a:r>
              <a:rPr lang="en-US" altLang="ja-JP" sz="650" dirty="0" err="1"/>
              <a:t>Acroyoga</a:t>
            </a:r>
            <a:r>
              <a:rPr lang="en-US" altLang="ja-JP" sz="650" dirty="0"/>
              <a:t> </a:t>
            </a:r>
            <a:r>
              <a:rPr lang="ja-JP" altLang="en-US" sz="650" dirty="0"/>
              <a:t>正式指導者（</a:t>
            </a:r>
            <a:r>
              <a:rPr lang="en-US" altLang="ja-JP" sz="650" dirty="0"/>
              <a:t>level2</a:t>
            </a:r>
            <a:r>
              <a:rPr lang="ja-JP" altLang="en-US" sz="650" dirty="0"/>
              <a:t>）</a:t>
            </a:r>
            <a:r>
              <a:rPr lang="en-US" altLang="ja-JP" sz="650" dirty="0"/>
              <a:t>/</a:t>
            </a:r>
            <a:r>
              <a:rPr lang="en-US" altLang="ja-JP" sz="650" dirty="0" err="1"/>
              <a:t>Acro</a:t>
            </a:r>
            <a:r>
              <a:rPr lang="en-US" altLang="ja-JP" sz="650" dirty="0"/>
              <a:t> Revolution</a:t>
            </a:r>
            <a:r>
              <a:rPr lang="ja-JP" altLang="en-US" sz="650" dirty="0"/>
              <a:t>正式指導者</a:t>
            </a:r>
            <a:r>
              <a:rPr lang="en-US" altLang="ja-JP" sz="650" dirty="0"/>
              <a:t>/</a:t>
            </a:r>
            <a:r>
              <a:rPr lang="ja-JP" altLang="en-US" sz="650" dirty="0"/>
              <a:t>全米ヨガアライアンス</a:t>
            </a:r>
            <a:r>
              <a:rPr lang="en-US" altLang="ja-JP" sz="650" dirty="0"/>
              <a:t>E-RYT200 (</a:t>
            </a:r>
            <a:r>
              <a:rPr lang="ja-JP" altLang="en-US" sz="650" dirty="0"/>
              <a:t>アシュタンガヨガ</a:t>
            </a:r>
            <a:r>
              <a:rPr lang="en-US" altLang="ja-JP" sz="650" dirty="0"/>
              <a:t>)</a:t>
            </a:r>
            <a:br>
              <a:rPr lang="ja-JP" altLang="en-US" sz="650" dirty="0"/>
            </a:br>
            <a:endParaRPr kumimoji="1" lang="ja-JP" altLang="en-US" sz="650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C233924-D592-4A78-8979-34E91F4CB2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8540495"/>
            <a:ext cx="962025" cy="346329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90B5D42-9CEB-4F57-8BBB-A1824F0FB5B7}"/>
              </a:ext>
            </a:extLst>
          </p:cNvPr>
          <p:cNvSpPr txBox="1"/>
          <p:nvPr/>
        </p:nvSpPr>
        <p:spPr>
          <a:xfrm>
            <a:off x="4600576" y="8448675"/>
            <a:ext cx="95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お問い合わせ</a:t>
            </a:r>
            <a:endParaRPr kumimoji="1" lang="en-US" altLang="ja-JP" sz="800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F765170-F32A-4D19-9200-0A01C904677E}"/>
              </a:ext>
            </a:extLst>
          </p:cNvPr>
          <p:cNvSpPr/>
          <p:nvPr/>
        </p:nvSpPr>
        <p:spPr>
          <a:xfrm>
            <a:off x="4629150" y="8827443"/>
            <a:ext cx="118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800" dirty="0"/>
              <a:t>TEL</a:t>
            </a:r>
            <a:r>
              <a:rPr kumimoji="1" lang="ja-JP" altLang="en-US" sz="800" dirty="0"/>
              <a:t>　：</a:t>
            </a:r>
            <a:r>
              <a:rPr kumimoji="1" lang="en-US" altLang="ja-JP" sz="800" dirty="0"/>
              <a:t>090-3357-8401</a:t>
            </a:r>
          </a:p>
          <a:p>
            <a:r>
              <a:rPr kumimoji="1" lang="en-US" altLang="ja-JP" sz="800" dirty="0"/>
              <a:t>MAIL</a:t>
            </a:r>
            <a:r>
              <a:rPr kumimoji="1" lang="ja-JP" altLang="en-US" sz="800" dirty="0"/>
              <a:t>  </a:t>
            </a:r>
            <a:r>
              <a:rPr kumimoji="1" lang="en-US" altLang="ja-JP" sz="800" dirty="0"/>
              <a:t> : </a:t>
            </a:r>
            <a:r>
              <a:rPr kumimoji="1" lang="ja-JP" altLang="en-US" sz="800" dirty="0"/>
              <a:t> </a:t>
            </a:r>
            <a:r>
              <a:rPr kumimoji="1" lang="en-US" altLang="ja-JP" sz="800" dirty="0" err="1"/>
              <a:t>Info@hasumai</a:t>
            </a:r>
            <a:endParaRPr kumimoji="1" lang="en-US" altLang="ja-JP" sz="800" dirty="0"/>
          </a:p>
          <a:p>
            <a:r>
              <a:rPr kumimoji="1" lang="en-US" altLang="ja-JP" sz="800" dirty="0"/>
              <a:t>LINE ID  : hasumai</a:t>
            </a:r>
            <a:endParaRPr kumimoji="1" lang="ja-JP" altLang="en-US" sz="800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A5083159-2276-454C-A59B-6BA57DD50C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3" t="11539" r="36493" b="73173"/>
          <a:stretch/>
        </p:blipFill>
        <p:spPr>
          <a:xfrm>
            <a:off x="4714875" y="9315450"/>
            <a:ext cx="365725" cy="370384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E6775DD-8BCA-4A3E-ADA5-9A683344CDCD}"/>
              </a:ext>
            </a:extLst>
          </p:cNvPr>
          <p:cNvSpPr txBox="1"/>
          <p:nvPr/>
        </p:nvSpPr>
        <p:spPr>
          <a:xfrm>
            <a:off x="4752976" y="9661981"/>
            <a:ext cx="314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HP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D72AB3DB-BC01-4721-B21A-00AC222124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18710" r="26805" b="14923"/>
          <a:stretch/>
        </p:blipFill>
        <p:spPr>
          <a:xfrm>
            <a:off x="5238749" y="9318511"/>
            <a:ext cx="371733" cy="368413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21039CF-E0C2-4E0C-927A-2E781FB84AB3}"/>
              </a:ext>
            </a:extLst>
          </p:cNvPr>
          <p:cNvSpPr txBox="1"/>
          <p:nvPr/>
        </p:nvSpPr>
        <p:spPr>
          <a:xfrm>
            <a:off x="5238751" y="9661981"/>
            <a:ext cx="581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LINE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91C9124-733D-4A8A-8454-89DA76250000}"/>
              </a:ext>
            </a:extLst>
          </p:cNvPr>
          <p:cNvSpPr txBox="1"/>
          <p:nvPr/>
        </p:nvSpPr>
        <p:spPr>
          <a:xfrm>
            <a:off x="5762624" y="8724900"/>
            <a:ext cx="914401" cy="954107"/>
          </a:xfrm>
          <a:prstGeom prst="rect">
            <a:avLst/>
          </a:prstGeom>
          <a:noFill/>
          <a:ln cap="rnd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①氏名</a:t>
            </a:r>
            <a:endParaRPr kumimoji="1" lang="en-US" altLang="ja-JP" sz="700" dirty="0"/>
          </a:p>
          <a:p>
            <a:r>
              <a:rPr kumimoji="1" lang="ja-JP" altLang="en-US" sz="700" dirty="0"/>
              <a:t>②連絡先</a:t>
            </a:r>
            <a:endParaRPr kumimoji="1" lang="en-US" altLang="ja-JP" sz="700" dirty="0"/>
          </a:p>
          <a:p>
            <a:r>
              <a:rPr kumimoji="1" lang="ja-JP" altLang="en-US" sz="700" dirty="0"/>
              <a:t>③ご希望講座</a:t>
            </a:r>
            <a:endParaRPr kumimoji="1" lang="en-US" altLang="ja-JP" sz="700" dirty="0"/>
          </a:p>
          <a:p>
            <a:r>
              <a:rPr kumimoji="1" lang="ja-JP" altLang="en-US" sz="700" dirty="0"/>
              <a:t>④ﾖｶﾞﾏｯﾄ有無</a:t>
            </a:r>
            <a:endParaRPr kumimoji="1" lang="en-US" altLang="ja-JP" sz="700" dirty="0"/>
          </a:p>
          <a:p>
            <a:endParaRPr kumimoji="1" lang="en-US" altLang="ja-JP" sz="700" dirty="0"/>
          </a:p>
          <a:p>
            <a:r>
              <a:rPr kumimoji="1" lang="ja-JP" altLang="en-US" sz="700" dirty="0"/>
              <a:t>お申込みの際、</a:t>
            </a:r>
            <a:endParaRPr kumimoji="1" lang="en-US" altLang="ja-JP" sz="700" dirty="0"/>
          </a:p>
          <a:p>
            <a:r>
              <a:rPr kumimoji="1" lang="ja-JP" altLang="en-US" sz="700" dirty="0"/>
              <a:t>上記内容を</a:t>
            </a:r>
            <a:endParaRPr kumimoji="1" lang="en-US" altLang="ja-JP" sz="700" dirty="0"/>
          </a:p>
          <a:p>
            <a:r>
              <a:rPr kumimoji="1" lang="ja-JP" altLang="en-US" sz="700" dirty="0"/>
              <a:t>お知らせください。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7881BB-E67E-48B1-8767-563ABEF26D85}"/>
              </a:ext>
            </a:extLst>
          </p:cNvPr>
          <p:cNvSpPr txBox="1"/>
          <p:nvPr/>
        </p:nvSpPr>
        <p:spPr>
          <a:xfrm>
            <a:off x="440871" y="326572"/>
            <a:ext cx="225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和歌山初</a:t>
            </a:r>
            <a:r>
              <a:rPr kumimoji="1" lang="ja-JP" altLang="en-US" dirty="0">
                <a:solidFill>
                  <a:srgbClr val="FF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84451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220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HGS創英ﾌﾟﾚｾﾞﾝｽEB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YOGA hasumai</dc:creator>
  <cp:lastModifiedBy>YOGA hasumai</cp:lastModifiedBy>
  <cp:revision>13</cp:revision>
  <cp:lastPrinted>2019-01-17T06:58:54Z</cp:lastPrinted>
  <dcterms:created xsi:type="dcterms:W3CDTF">2019-01-17T05:50:36Z</dcterms:created>
  <dcterms:modified xsi:type="dcterms:W3CDTF">2019-01-25T00:56:47Z</dcterms:modified>
</cp:coreProperties>
</file>