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21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65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98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3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69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11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18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02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5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36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99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50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868C-DDCE-4026-AED5-F539B3B7B26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4362A-5353-40C4-B673-2127BAB62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60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AEBA4-C963-43C5-AF9F-BCD381D3A0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蓮舞ヨガスタジオ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B39F09-8C88-4324-BA00-76E90CEF2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7022" y="8631944"/>
            <a:ext cx="5143500" cy="109988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altLang="ja-JP" dirty="0"/>
              <a:t>TEL‥090-3357-8401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kumimoji="1" lang="en-US" altLang="ja-JP" dirty="0"/>
              <a:t>MAIL‥info@hasumai.com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altLang="ja-JP" dirty="0"/>
              <a:t>LINE </a:t>
            </a:r>
            <a:r>
              <a:rPr lang="en-US" altLang="ja-JP" dirty="0" err="1"/>
              <a:t>ID‥hasumai</a:t>
            </a:r>
            <a:endParaRPr lang="en-US" altLang="ja-JP" dirty="0"/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kumimoji="1" lang="en-US" altLang="ja-JP" dirty="0" err="1"/>
              <a:t>HP</a:t>
            </a:r>
            <a:r>
              <a:rPr lang="en-US" altLang="ja-JP" dirty="0" err="1"/>
              <a:t>‥</a:t>
            </a:r>
            <a:r>
              <a:rPr lang="en-US" altLang="ja-JP" err="1"/>
              <a:t>hasumai</a:t>
            </a:r>
            <a:r>
              <a:rPr lang="en-US" altLang="ja-JP"/>
              <a:t>.com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2943DAD-9DEB-4F52-8990-8F0A54586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00" y="4707969"/>
            <a:ext cx="2351314" cy="16385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63AC4E7-7BEA-4FFE-A0A8-13975C08E6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3" t="10879" r="34294" b="72143"/>
          <a:stretch/>
        </p:blipFill>
        <p:spPr>
          <a:xfrm>
            <a:off x="-3086101" y="930729"/>
            <a:ext cx="1747158" cy="168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0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22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蓮舞ヨガスタジオ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蓮舞ヨガスタジオ</dc:title>
  <dc:creator>YOGA hasumai</dc:creator>
  <cp:lastModifiedBy>YOGA hasumai</cp:lastModifiedBy>
  <cp:revision>2</cp:revision>
  <dcterms:created xsi:type="dcterms:W3CDTF">2019-02-04T10:34:38Z</dcterms:created>
  <dcterms:modified xsi:type="dcterms:W3CDTF">2019-02-04T12:18:14Z</dcterms:modified>
</cp:coreProperties>
</file>